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7315200" cy="9601200"/>
  <p:embeddedFontLst>
    <p:embeddedFont>
      <p:font typeface="Futura Std Medium" panose="020B0502020204020303" pitchFamily="34" charset="0"/>
      <p:regular r:id="rId5"/>
      <p:bold r:id="rId6"/>
      <p:italic r:id="rId7"/>
      <p:boldItalic r:id="rId8"/>
    </p:embeddedFont>
    <p:embeddedFont>
      <p:font typeface="Myriad Pro" panose="020B0503030403020204" pitchFamily="34" charset="0"/>
      <p:regular r:id="rId9"/>
      <p:bold r:id="rId10"/>
      <p:italic r:id="rId11"/>
      <p:boldItalic r:id="rId12"/>
    </p:embeddedFont>
    <p:embeddedFont>
      <p:font typeface="Futura Std Book" panose="020B0502020204020303" pitchFamily="34" charset="0"/>
      <p:regular r:id="rId13"/>
      <p:bold r:id="rId14"/>
      <p:italic r:id="rId15"/>
      <p:boldItalic r:id="rId16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965"/>
    <a:srgbClr val="005BAA"/>
    <a:srgbClr val="B3C3D5"/>
    <a:srgbClr val="97ADC5"/>
    <a:srgbClr val="617FC1"/>
    <a:srgbClr val="5B7CB4"/>
    <a:srgbClr val="00367F"/>
    <a:srgbClr val="012C86"/>
    <a:srgbClr val="FFD653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62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2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font" Target="fonts/font11.fntdata"/><Relationship Id="rId10" Type="http://schemas.openxmlformats.org/officeDocument/2006/relationships/font" Target="fonts/font6.fntdata"/><Relationship Id="rId19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font" Target="fonts/font10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85A3001-1C21-4792-8243-7F5D25B8B2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1043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4F8349-E4F3-48AC-87FB-DFCC5E9BFAD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40637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874D7-E833-431E-8F7D-0E32EFA49D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04E8C-E7D7-424A-B9DA-0195E595A9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420F3-1196-4DAA-B25E-3ADA1587DD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CCA41-7EC9-4EEC-AD15-7BDA511B04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C5955-F883-45A3-8DB3-8149851F0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21BFF-E45A-492E-918E-6D88579F8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11074-752C-4AAA-BE84-71D5D025D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58122-16A2-4487-82D1-3EE863897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2F34B-4C58-495E-BA78-300F417C7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33E41-A077-4118-B9FA-3B2BB57AA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275175C-0A63-43AF-A339-965FBF99C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5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29200" y="1295400"/>
            <a:ext cx="3657600" cy="1600200"/>
          </a:xfrm>
          <a:noFill/>
        </p:spPr>
        <p:txBody>
          <a:bodyPr/>
          <a:lstStyle/>
          <a:p>
            <a:pPr algn="r" eaLnBrk="1" hangingPunct="1">
              <a:spcBef>
                <a:spcPts val="0"/>
              </a:spcBef>
              <a:defRPr/>
            </a:pPr>
            <a:r>
              <a:rPr lang="en-US" sz="4000" b="1" dirty="0" err="1" smtClean="0">
                <a:solidFill>
                  <a:schemeClr val="bg1"/>
                </a:solidFill>
                <a:effectLst/>
                <a:latin typeface="Myriad Pro" panose="020B0503030403020204" pitchFamily="34" charset="0"/>
                <a:cs typeface="Futura Std Heavy"/>
              </a:rPr>
              <a:t>Titulo</a:t>
            </a:r>
            <a:endParaRPr lang="en-US" sz="2400" b="1" dirty="0" smtClean="0">
              <a:solidFill>
                <a:schemeClr val="bg1"/>
              </a:solidFill>
              <a:effectLst/>
              <a:latin typeface="Myriad Pro" panose="020B0503030403020204" pitchFamily="34" charset="0"/>
              <a:cs typeface="Futura Std Heavy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3200400"/>
            <a:ext cx="274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 smtClean="0">
                <a:solidFill>
                  <a:srgbClr val="B3C3D5"/>
                </a:solidFill>
                <a:effectLst/>
                <a:latin typeface="Myriad Pro" panose="020B0503030403020204" pitchFamily="34" charset="0"/>
                <a:cs typeface="Futura Std Medium"/>
              </a:rPr>
              <a:t>Nombre</a:t>
            </a:r>
            <a:r>
              <a:rPr lang="en-US" sz="2400" dirty="0">
                <a:solidFill>
                  <a:srgbClr val="B3C3D5"/>
                </a:solidFill>
                <a:effectLst/>
                <a:latin typeface="Myriad Pro" panose="020B0503030403020204" pitchFamily="34" charset="0"/>
                <a:cs typeface="Futura Std Medium"/>
              </a:rPr>
              <a:t/>
            </a:r>
            <a:br>
              <a:rPr lang="en-US" sz="2400" dirty="0">
                <a:solidFill>
                  <a:srgbClr val="B3C3D5"/>
                </a:solidFill>
                <a:effectLst/>
                <a:latin typeface="Myriad Pro" panose="020B0503030403020204" pitchFamily="34" charset="0"/>
                <a:cs typeface="Futura Std Medium"/>
              </a:rPr>
            </a:br>
            <a:r>
              <a:rPr lang="en-US" sz="2400" dirty="0" err="1" smtClean="0">
                <a:solidFill>
                  <a:srgbClr val="B3C3D5"/>
                </a:solidFill>
                <a:effectLst/>
                <a:latin typeface="Myriad Pro" panose="020B0503030403020204" pitchFamily="34" charset="0"/>
                <a:cs typeface="Futura Std Medium"/>
              </a:rPr>
              <a:t>Organizaci</a:t>
            </a:r>
            <a:r>
              <a:rPr lang="en-US" sz="2400" dirty="0" err="1" smtClean="0">
                <a:solidFill>
                  <a:srgbClr val="B3C3D5"/>
                </a:solidFill>
                <a:latin typeface="Myriad Pro" panose="020B0503030403020204" pitchFamily="34" charset="0"/>
                <a:cs typeface="Futura Std Medium"/>
              </a:rPr>
              <a:t>ón</a:t>
            </a:r>
            <a:r>
              <a:rPr lang="en-US" sz="2400" dirty="0">
                <a:solidFill>
                  <a:srgbClr val="B3C3D5"/>
                </a:solidFill>
                <a:effectLst/>
                <a:latin typeface="Myriad Pro" panose="020B0503030403020204" pitchFamily="34" charset="0"/>
                <a:cs typeface="Futura Std Medium"/>
              </a:rPr>
              <a:t/>
            </a:r>
            <a:br>
              <a:rPr lang="en-US" sz="2400" dirty="0">
                <a:solidFill>
                  <a:srgbClr val="B3C3D5"/>
                </a:solidFill>
                <a:effectLst/>
                <a:latin typeface="Myriad Pro" panose="020B0503030403020204" pitchFamily="34" charset="0"/>
                <a:cs typeface="Futura Std Medium"/>
              </a:rPr>
            </a:br>
            <a:r>
              <a:rPr lang="en-US" sz="2400" dirty="0" err="1" smtClean="0">
                <a:solidFill>
                  <a:srgbClr val="B3C3D5"/>
                </a:solidFill>
                <a:effectLst/>
                <a:latin typeface="Myriad Pro" panose="020B0503030403020204" pitchFamily="34" charset="0"/>
                <a:cs typeface="Futura Std Medium"/>
              </a:rPr>
              <a:t>Nombre</a:t>
            </a:r>
            <a:r>
              <a:rPr lang="en-US" sz="2400" dirty="0" smtClean="0">
                <a:solidFill>
                  <a:srgbClr val="B3C3D5"/>
                </a:solidFill>
                <a:effectLst/>
                <a:latin typeface="Myriad Pro" panose="020B0503030403020204" pitchFamily="34" charset="0"/>
                <a:cs typeface="Futura Std Medium"/>
              </a:rPr>
              <a:t> del </a:t>
            </a:r>
            <a:r>
              <a:rPr lang="en-US" sz="2400" dirty="0" err="1" smtClean="0">
                <a:solidFill>
                  <a:srgbClr val="B3C3D5"/>
                </a:solidFill>
                <a:effectLst/>
                <a:latin typeface="Myriad Pro" panose="020B0503030403020204" pitchFamily="34" charset="0"/>
                <a:cs typeface="Futura Std Medium"/>
              </a:rPr>
              <a:t>evento</a:t>
            </a:r>
            <a:r>
              <a:rPr lang="en-US" sz="2400" dirty="0">
                <a:solidFill>
                  <a:srgbClr val="B3C3D5"/>
                </a:solidFill>
                <a:effectLst/>
                <a:latin typeface="Myriad Pro" panose="020B0503030403020204" pitchFamily="34" charset="0"/>
                <a:cs typeface="Futura Std Medium"/>
              </a:rPr>
              <a:t/>
            </a:r>
            <a:br>
              <a:rPr lang="en-US" sz="2400" dirty="0">
                <a:solidFill>
                  <a:srgbClr val="B3C3D5"/>
                </a:solidFill>
                <a:effectLst/>
                <a:latin typeface="Myriad Pro" panose="020B0503030403020204" pitchFamily="34" charset="0"/>
                <a:cs typeface="Futura Std Medium"/>
              </a:rPr>
            </a:br>
            <a:r>
              <a:rPr lang="en-US" sz="2400" dirty="0" err="1" smtClean="0">
                <a:solidFill>
                  <a:srgbClr val="B3C3D5"/>
                </a:solidFill>
                <a:effectLst/>
                <a:latin typeface="Myriad Pro" panose="020B0503030403020204" pitchFamily="34" charset="0"/>
                <a:cs typeface="Futura Std Medium"/>
              </a:rPr>
              <a:t>Fecha</a:t>
            </a:r>
            <a:endParaRPr lang="en-US" sz="2400" dirty="0">
              <a:solidFill>
                <a:srgbClr val="B3C3D5"/>
              </a:solidFill>
              <a:effectLst/>
              <a:latin typeface="Myriad Pro" panose="020B0503030403020204" pitchFamily="34" charset="0"/>
              <a:cs typeface="Futura Std 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005BAA"/>
                </a:solidFill>
                <a:latin typeface="Myriad Pro" panose="020B0503030403020204" pitchFamily="34" charset="0"/>
                <a:cs typeface="Futura Std Bold"/>
              </a:rPr>
              <a:t>Contenido</a:t>
            </a:r>
            <a:r>
              <a:rPr lang="en-US" b="1" dirty="0" smtClean="0">
                <a:solidFill>
                  <a:srgbClr val="005BAA"/>
                </a:solidFill>
                <a:latin typeface="Myriad Pro" panose="020B0503030403020204" pitchFamily="34" charset="0"/>
                <a:cs typeface="Futura Std Bold"/>
              </a:rPr>
              <a:t> de la </a:t>
            </a:r>
            <a:r>
              <a:rPr lang="en-US" b="1" dirty="0" err="1" smtClean="0">
                <a:solidFill>
                  <a:srgbClr val="005BAA"/>
                </a:solidFill>
                <a:latin typeface="Myriad Pro" panose="020B0503030403020204" pitchFamily="34" charset="0"/>
                <a:cs typeface="Futura Std Bold"/>
              </a:rPr>
              <a:t>diapositiva</a:t>
            </a:r>
            <a:endParaRPr lang="en-US" b="1" dirty="0" smtClean="0">
              <a:solidFill>
                <a:srgbClr val="005BAA"/>
              </a:solidFill>
              <a:latin typeface="Myriad Pro" panose="020B0503030403020204" pitchFamily="34" charset="0"/>
              <a:cs typeface="Futura Std Bold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828800"/>
            <a:ext cx="7010400" cy="4297363"/>
          </a:xfrm>
        </p:spPr>
        <p:txBody>
          <a:bodyPr/>
          <a:lstStyle/>
          <a:p>
            <a:pPr eaLnBrk="1" hangingPunct="1">
              <a:buClr>
                <a:srgbClr val="005BAA"/>
              </a:buClr>
              <a:buSzPct val="100000"/>
            </a:pPr>
            <a:r>
              <a:rPr lang="en-US" dirty="0" err="1" smtClean="0">
                <a:solidFill>
                  <a:srgbClr val="003965"/>
                </a:solidFill>
                <a:latin typeface="Myriad Pro" panose="020B0503030403020204" pitchFamily="34" charset="0"/>
                <a:cs typeface="Futura Std Book"/>
              </a:rPr>
              <a:t>Viñeta</a:t>
            </a:r>
            <a:endParaRPr lang="en-US" dirty="0" smtClean="0">
              <a:solidFill>
                <a:srgbClr val="003965"/>
              </a:solidFill>
              <a:latin typeface="Myriad Pro" panose="020B0503030403020204" pitchFamily="34" charset="0"/>
              <a:cs typeface="Futura Std Book"/>
            </a:endParaRPr>
          </a:p>
          <a:p>
            <a:pPr eaLnBrk="1" hangingPunct="1">
              <a:buClr>
                <a:srgbClr val="005BAA"/>
              </a:buClr>
              <a:buSzPct val="100000"/>
            </a:pPr>
            <a:r>
              <a:rPr lang="en-US" dirty="0" err="1">
                <a:solidFill>
                  <a:srgbClr val="003965"/>
                </a:solidFill>
                <a:latin typeface="Myriad Pro" panose="020B0503030403020204" pitchFamily="34" charset="0"/>
                <a:cs typeface="Futura Std Book"/>
              </a:rPr>
              <a:t>Viñeta</a:t>
            </a:r>
            <a:endParaRPr lang="en-US" dirty="0">
              <a:solidFill>
                <a:srgbClr val="003965"/>
              </a:solidFill>
              <a:latin typeface="Myriad Pro" panose="020B0503030403020204" pitchFamily="34" charset="0"/>
              <a:cs typeface="Futura Std Book"/>
            </a:endParaRPr>
          </a:p>
          <a:p>
            <a:pPr eaLnBrk="1" hangingPunct="1">
              <a:buClr>
                <a:srgbClr val="005BAA"/>
              </a:buClr>
              <a:buSzPct val="100000"/>
            </a:pPr>
            <a:r>
              <a:rPr lang="en-US" dirty="0" err="1" smtClean="0">
                <a:solidFill>
                  <a:srgbClr val="003965"/>
                </a:solidFill>
                <a:latin typeface="Myriad Pro" panose="020B0503030403020204" pitchFamily="34" charset="0"/>
                <a:cs typeface="Futura Std Book"/>
              </a:rPr>
              <a:t>Viñeta</a:t>
            </a:r>
            <a:endParaRPr lang="en-US" dirty="0">
              <a:solidFill>
                <a:srgbClr val="003965"/>
              </a:solidFill>
              <a:latin typeface="Myriad Pro" panose="020B0503030403020204" pitchFamily="34" charset="0"/>
              <a:cs typeface="Futura Std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922</TotalTime>
  <Words>10</Words>
  <Application>Microsoft Office PowerPoint</Application>
  <PresentationFormat>On-screen Show (4:3)</PresentationFormat>
  <Paragraphs>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Futura Std Heavy</vt:lpstr>
      <vt:lpstr>Futura Std Medium</vt:lpstr>
      <vt:lpstr>Myriad Pro</vt:lpstr>
      <vt:lpstr>Arial</vt:lpstr>
      <vt:lpstr>Futura Std Bold</vt:lpstr>
      <vt:lpstr>Futura Std Book</vt:lpstr>
      <vt:lpstr>Default Design</vt:lpstr>
      <vt:lpstr>Titulo</vt:lpstr>
      <vt:lpstr>Contenido de la diapositiva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Crime Victims’ Rights Week 2012 Extending the Vision: Reaching Every Victim</dc:title>
  <dc:creator>National Center for Victims of Crime</dc:creator>
  <cp:lastModifiedBy>krocap</cp:lastModifiedBy>
  <cp:revision>70</cp:revision>
  <dcterms:created xsi:type="dcterms:W3CDTF">2011-10-16T01:32:28Z</dcterms:created>
  <dcterms:modified xsi:type="dcterms:W3CDTF">2016-12-19T20:39:22Z</dcterms:modified>
</cp:coreProperties>
</file>